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06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18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061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252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369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186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921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27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024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55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40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95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9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96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067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813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E85A-1D8E-4A21-B8C6-94C833742986}" type="datetimeFigureOut">
              <a:rPr kumimoji="1" lang="ja-JP" altLang="en-US" smtClean="0"/>
              <a:t>2022/9/20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7CD923-BD30-4C88-A6E0-D42DB92C23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79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21B6AE-F60F-DD52-FAF1-708E3B54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PTA</a:t>
            </a:r>
            <a:r>
              <a:rPr kumimoji="1" lang="ja-JP" altLang="en-US" dirty="0"/>
              <a:t>イベント親子観劇会</a:t>
            </a:r>
          </a:p>
        </p:txBody>
      </p:sp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9324D34A-0590-531D-99E3-A2FDD99041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6" y="1642449"/>
            <a:ext cx="5238390" cy="3928792"/>
          </a:xfrm>
        </p:spPr>
      </p:pic>
      <p:pic>
        <p:nvPicPr>
          <p:cNvPr id="18" name="コンテンツ プレースホルダー 17">
            <a:extLst>
              <a:ext uri="{FF2B5EF4-FFF2-40B4-BE49-F238E27FC236}">
                <a16:creationId xmlns:a16="http://schemas.microsoft.com/office/drawing/2014/main" id="{DA2068BF-B043-F3B6-178D-DC9019CB5C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06" y="1642449"/>
            <a:ext cx="5238390" cy="3928792"/>
          </a:xfrm>
        </p:spPr>
      </p:pic>
    </p:spTree>
    <p:extLst>
      <p:ext uri="{BB962C8B-B14F-4D97-AF65-F5344CB8AC3E}">
        <p14:creationId xmlns:p14="http://schemas.microsoft.com/office/powerpoint/2010/main" val="25487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5">
            <a:extLst>
              <a:ext uri="{FF2B5EF4-FFF2-40B4-BE49-F238E27FC236}">
                <a16:creationId xmlns:a16="http://schemas.microsoft.com/office/drawing/2014/main" id="{9FE89C7C-722C-8DB4-716A-FBE9E2067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05" y="151055"/>
            <a:ext cx="4183062" cy="3137296"/>
          </a:xfrm>
          <a:prstGeom prst="rect">
            <a:avLst/>
          </a:prstGeom>
        </p:spPr>
      </p:pic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17C4E382-DA80-54B6-DE5D-2BDB98DEA9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05" y="3409390"/>
            <a:ext cx="4183062" cy="3137296"/>
          </a:xfrm>
        </p:spPr>
      </p:pic>
      <p:pic>
        <p:nvPicPr>
          <p:cNvPr id="14" name="コンテンツ プレースホルダー 12">
            <a:extLst>
              <a:ext uri="{FF2B5EF4-FFF2-40B4-BE49-F238E27FC236}">
                <a16:creationId xmlns:a16="http://schemas.microsoft.com/office/drawing/2014/main" id="{04325EF9-4ECB-61C1-2028-F30A6B30C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54" y="149864"/>
            <a:ext cx="4184650" cy="3138487"/>
          </a:xfrm>
          <a:prstGeom prst="rect">
            <a:avLst/>
          </a:prstGeom>
        </p:spPr>
      </p:pic>
      <p:pic>
        <p:nvPicPr>
          <p:cNvPr id="18" name="コンテンツ プレースホルダー 17">
            <a:extLst>
              <a:ext uri="{FF2B5EF4-FFF2-40B4-BE49-F238E27FC236}">
                <a16:creationId xmlns:a16="http://schemas.microsoft.com/office/drawing/2014/main" id="{2F69230F-6524-CB51-DD3D-726A190BF1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53" y="3429000"/>
            <a:ext cx="4184651" cy="3138488"/>
          </a:xfrm>
        </p:spPr>
      </p:pic>
    </p:spTree>
    <p:extLst>
      <p:ext uri="{BB962C8B-B14F-4D97-AF65-F5344CB8AC3E}">
        <p14:creationId xmlns:p14="http://schemas.microsoft.com/office/powerpoint/2010/main" val="735785738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</TotalTime>
  <Words>4</Words>
  <Application>Microsoft Office PowerPoint</Application>
  <PresentationFormat>ワイド画面</PresentationFormat>
  <Paragraphs>1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Arial</vt:lpstr>
      <vt:lpstr>Trebuchet MS</vt:lpstr>
      <vt:lpstr>Wingdings 3</vt:lpstr>
      <vt:lpstr>ファセット</vt:lpstr>
      <vt:lpstr>PTAイベント親子観劇会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PTAイベント親子観劇会</dc:title>
  <dc:creator>上島学園 上島幼稚園</dc:creator>
  <cp:lastModifiedBy>上島学園 上島幼稚園</cp:lastModifiedBy>
  <cp:revision>1</cp:revision>
  <dcterms:created xsi:type="dcterms:W3CDTF">2022-09-19T23:57:25Z</dcterms:created>
  <dcterms:modified xsi:type="dcterms:W3CDTF">2022-09-20T00:03:10Z</dcterms:modified>
</cp:coreProperties>
</file>